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2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6973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25921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85210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52150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22645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0485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50650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14425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80583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8781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86735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E356-6319-4BB9-8A78-6C3B497990FD}" type="datetimeFigureOut">
              <a:rPr lang="en-NZ" smtClean="0"/>
              <a:pPr/>
              <a:t>4/08/2017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D56F-DA10-464B-9D09-87FEF65A6971}" type="slidenum">
              <a:rPr lang="en-NZ" smtClean="0"/>
              <a:pPr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4037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24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4740" y="463640"/>
            <a:ext cx="12196740" cy="589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608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Aangepast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 Theme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Templeton</dc:creator>
  <cp:lastModifiedBy>z520127</cp:lastModifiedBy>
  <cp:revision>2</cp:revision>
  <dcterms:created xsi:type="dcterms:W3CDTF">2017-06-27T23:59:47Z</dcterms:created>
  <dcterms:modified xsi:type="dcterms:W3CDTF">2017-08-04T07:58:00Z</dcterms:modified>
</cp:coreProperties>
</file>