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-2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E356-6319-4BB9-8A78-6C3B497990FD}" type="datetimeFigureOut">
              <a:rPr lang="en-NZ" smtClean="0"/>
              <a:pPr/>
              <a:t>4/08/2017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D56F-DA10-464B-9D09-87FEF65A6971}" type="slidenum">
              <a:rPr lang="en-NZ" smtClean="0"/>
              <a:pPr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2369733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E356-6319-4BB9-8A78-6C3B497990FD}" type="datetimeFigureOut">
              <a:rPr lang="en-NZ" smtClean="0"/>
              <a:pPr/>
              <a:t>4/08/2017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D56F-DA10-464B-9D09-87FEF65A6971}" type="slidenum">
              <a:rPr lang="en-NZ" smtClean="0"/>
              <a:pPr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1259216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E356-6319-4BB9-8A78-6C3B497990FD}" type="datetimeFigureOut">
              <a:rPr lang="en-NZ" smtClean="0"/>
              <a:pPr/>
              <a:t>4/08/2017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D56F-DA10-464B-9D09-87FEF65A6971}" type="slidenum">
              <a:rPr lang="en-NZ" smtClean="0"/>
              <a:pPr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2852102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E356-6319-4BB9-8A78-6C3B497990FD}" type="datetimeFigureOut">
              <a:rPr lang="en-NZ" smtClean="0"/>
              <a:pPr/>
              <a:t>4/08/2017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D56F-DA10-464B-9D09-87FEF65A6971}" type="slidenum">
              <a:rPr lang="en-NZ" smtClean="0"/>
              <a:pPr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2521503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E356-6319-4BB9-8A78-6C3B497990FD}" type="datetimeFigureOut">
              <a:rPr lang="en-NZ" smtClean="0"/>
              <a:pPr/>
              <a:t>4/08/2017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D56F-DA10-464B-9D09-87FEF65A6971}" type="slidenum">
              <a:rPr lang="en-NZ" smtClean="0"/>
              <a:pPr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1226452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E356-6319-4BB9-8A78-6C3B497990FD}" type="datetimeFigureOut">
              <a:rPr lang="en-NZ" smtClean="0"/>
              <a:pPr/>
              <a:t>4/08/2017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D56F-DA10-464B-9D09-87FEF65A6971}" type="slidenum">
              <a:rPr lang="en-NZ" smtClean="0"/>
              <a:pPr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2104857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E356-6319-4BB9-8A78-6C3B497990FD}" type="datetimeFigureOut">
              <a:rPr lang="en-NZ" smtClean="0"/>
              <a:pPr/>
              <a:t>4/08/2017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D56F-DA10-464B-9D09-87FEF65A6971}" type="slidenum">
              <a:rPr lang="en-NZ" smtClean="0"/>
              <a:pPr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3506503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E356-6319-4BB9-8A78-6C3B497990FD}" type="datetimeFigureOut">
              <a:rPr lang="en-NZ" smtClean="0"/>
              <a:pPr/>
              <a:t>4/08/2017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D56F-DA10-464B-9D09-87FEF65A6971}" type="slidenum">
              <a:rPr lang="en-NZ" smtClean="0"/>
              <a:pPr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1144254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E356-6319-4BB9-8A78-6C3B497990FD}" type="datetimeFigureOut">
              <a:rPr lang="en-NZ" smtClean="0"/>
              <a:pPr/>
              <a:t>4/08/2017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D56F-DA10-464B-9D09-87FEF65A6971}" type="slidenum">
              <a:rPr lang="en-NZ" smtClean="0"/>
              <a:pPr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180583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E356-6319-4BB9-8A78-6C3B497990FD}" type="datetimeFigureOut">
              <a:rPr lang="en-NZ" smtClean="0"/>
              <a:pPr/>
              <a:t>4/08/2017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D56F-DA10-464B-9D09-87FEF65A6971}" type="slidenum">
              <a:rPr lang="en-NZ" smtClean="0"/>
              <a:pPr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18781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BE356-6319-4BB9-8A78-6C3B497990FD}" type="datetimeFigureOut">
              <a:rPr lang="en-NZ" smtClean="0"/>
              <a:pPr/>
              <a:t>4/08/2017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D56F-DA10-464B-9D09-87FEF65A6971}" type="slidenum">
              <a:rPr lang="en-NZ" smtClean="0"/>
              <a:pPr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1867351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BE356-6319-4BB9-8A78-6C3B497990FD}" type="datetimeFigureOut">
              <a:rPr lang="en-NZ" smtClean="0"/>
              <a:pPr/>
              <a:t>4/08/2017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8D56F-DA10-464B-9D09-87FEF65A6971}" type="slidenum">
              <a:rPr lang="en-NZ" smtClean="0"/>
              <a:pPr/>
              <a:t>‹nr.›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2140379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1249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4740" y="463640"/>
            <a:ext cx="12196740" cy="5893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9608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Aangepast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 Theme</vt:lpstr>
      <vt:lpstr>Dia 1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Alice Templeton</dc:creator>
  <cp:lastModifiedBy>z520127</cp:lastModifiedBy>
  <cp:revision>2</cp:revision>
  <dcterms:created xsi:type="dcterms:W3CDTF">2017-06-27T23:59:47Z</dcterms:created>
  <dcterms:modified xsi:type="dcterms:W3CDTF">2017-08-04T07:58:00Z</dcterms:modified>
</cp:coreProperties>
</file>